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15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24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1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5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7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7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2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03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60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4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FB10-E4A7-4E62-8773-8FC54C3282C6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AAF0D-7025-4AD4-BF5C-711184D1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5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987C3-A803-491A-B542-EA2718394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43AC38-845C-409F-B263-EDBFAB262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E9D20DE-6A20-4D8E-BE05-4273B442B8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3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B84244-BB62-4F46-9E88-60B74DB131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0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2D48B0-6C04-4FF3-B542-EB7F83085C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3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E3DE756A-DD51-4795-BD76-BF05E1215A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4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F45460-D4E4-44B4-B555-5BF8DCA2F6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4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8A4A670-EFF1-45A4-9E9D-DB1A849B43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9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2021-11-22T10:48:30Z</dcterms:created>
  <dcterms:modified xsi:type="dcterms:W3CDTF">2021-11-22T10:56:41Z</dcterms:modified>
</cp:coreProperties>
</file>